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0" autoAdjust="0"/>
    <p:restoredTop sz="94607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BDC2BD5-13C4-43B0-9F6C-F269E064530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B293F13-F2D0-40FF-9705-0BEFB77F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senta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7968778-4570-4532-85A6-D4C1DA5C0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DF3F2-C9DF-4CE5-BBFB-D9F90EBF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66159"/>
            <a:ext cx="10515600" cy="13537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C6C8D-E499-46BF-B6AB-430F3F1C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88475"/>
            <a:ext cx="10515600" cy="63924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9D38-360B-4856-B4B1-4C69778D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367" y="6705600"/>
            <a:ext cx="612371" cy="152400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329229-F330-48B7-A7A0-46705FE92E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99" y="1910421"/>
            <a:ext cx="6092202" cy="13326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82936E-33D4-434D-9F60-E36311A2985A}"/>
              </a:ext>
            </a:extLst>
          </p:cNvPr>
          <p:cNvGrpSpPr/>
          <p:nvPr userDrawn="1"/>
        </p:nvGrpSpPr>
        <p:grpSpPr>
          <a:xfrm>
            <a:off x="747184" y="6159027"/>
            <a:ext cx="10697633" cy="460664"/>
            <a:chOff x="1782118" y="6159027"/>
            <a:chExt cx="10697633" cy="460664"/>
          </a:xfrm>
        </p:grpSpPr>
        <p:pic>
          <p:nvPicPr>
            <p:cNvPr id="11" name="Picture 1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6C93C5D-C218-4D6C-95FD-2AA3ABBBD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118" y="6250232"/>
              <a:ext cx="2175261" cy="3031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124B56-CB64-4AA3-9A75-2895AD7F9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004" y="6243949"/>
              <a:ext cx="758060" cy="303710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C3744F0-1539-4A7D-BF42-6E55342C9E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907" y="6243948"/>
              <a:ext cx="2332493" cy="303711"/>
            </a:xfrm>
            <a:prstGeom prst="rect">
              <a:avLst/>
            </a:prstGeom>
          </p:spPr>
        </p:pic>
        <p:pic>
          <p:nvPicPr>
            <p:cNvPr id="19" name="Picture 1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39B5C9F-809C-48FB-9237-C21FAFE9B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098" y="6250467"/>
              <a:ext cx="2132653" cy="2971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585160-0A09-4327-BD98-EC9EE3CFE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491" y="6159027"/>
              <a:ext cx="1842658" cy="460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68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orient="horz" pos="3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illboar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honeycomb, outdoor object, yellow&#10;&#10;Description automatically generated">
            <a:extLst>
              <a:ext uri="{FF2B5EF4-FFF2-40B4-BE49-F238E27FC236}">
                <a16:creationId xmlns:a16="http://schemas.microsoft.com/office/drawing/2014/main" id="{54F7DBFA-F810-4D34-BFAD-45EE9AEE8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DF3F2-C9DF-4CE5-BBFB-D9F90EBF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89861"/>
            <a:ext cx="10515600" cy="13537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C6C8D-E499-46BF-B6AB-430F3F1C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37115"/>
            <a:ext cx="10515600" cy="63924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C610C5-4A9E-4602-BA1D-AF5F5EE1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DA8DFA-262C-4AFB-8E9B-8C38F761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3B8C71E-122B-4130-8191-D60237E966F9}"/>
              </a:ext>
            </a:extLst>
          </p:cNvPr>
          <p:cNvGrpSpPr/>
          <p:nvPr userDrawn="1"/>
        </p:nvGrpSpPr>
        <p:grpSpPr>
          <a:xfrm>
            <a:off x="314923" y="6395681"/>
            <a:ext cx="7366014" cy="348699"/>
            <a:chOff x="1029818" y="6204489"/>
            <a:chExt cx="7366014" cy="348699"/>
          </a:xfrm>
        </p:grpSpPr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A28C0A23-5D40-4C5D-8485-A83EC3CDAF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E04684-71AA-4A9D-AA59-9C5E453DD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19" name="Picture 1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48CF3D5E-805D-4453-B432-F2CFCFED3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E90960E-2FB3-4BF5-9176-12E1F208B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3F41618-91CD-4C65-BFF0-FBB1A18AB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6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llboar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yellow, honeycomb, orange, outdoor object&#10;&#10;Description automatically generated">
            <a:extLst>
              <a:ext uri="{FF2B5EF4-FFF2-40B4-BE49-F238E27FC236}">
                <a16:creationId xmlns:a16="http://schemas.microsoft.com/office/drawing/2014/main" id="{9CBCA185-9CA0-4F49-AE96-9FEAAA6C5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961F0-0D4B-4683-8642-78FEAA68A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08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287A2-D3E3-4291-BDC8-60D17D5AA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250"/>
            <a:ext cx="9144000" cy="6525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39C6416-3E36-4493-B926-C2B2D9A9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1E4F8F-D0A1-490D-B2AD-F1897E79D9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20B7DF8-E905-4C9E-84FA-6A96037AF6D4}"/>
              </a:ext>
            </a:extLst>
          </p:cNvPr>
          <p:cNvGrpSpPr/>
          <p:nvPr userDrawn="1"/>
        </p:nvGrpSpPr>
        <p:grpSpPr>
          <a:xfrm>
            <a:off x="314923" y="6395681"/>
            <a:ext cx="7366014" cy="348699"/>
            <a:chOff x="1029818" y="6204489"/>
            <a:chExt cx="7366014" cy="348699"/>
          </a:xfrm>
        </p:grpSpPr>
        <p:pic>
          <p:nvPicPr>
            <p:cNvPr id="13" name="Picture 1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4AFBB40-0982-4DD1-B836-9472020F7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21CFFE-D6BB-455F-92B8-6B312EB8ED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15" name="Picture 1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4E01C3EA-1C17-4285-856E-2B9FB19E8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F1CFE953-2F3D-43D2-9C21-A8B204732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CBBFE5-D05C-4F4E-84C2-9B688E5A2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5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ag&#10;&#10;Description automatically generated">
            <a:extLst>
              <a:ext uri="{FF2B5EF4-FFF2-40B4-BE49-F238E27FC236}">
                <a16:creationId xmlns:a16="http://schemas.microsoft.com/office/drawing/2014/main" id="{CEE59F4D-AB35-404D-84E8-C37C3A9DA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DF3F2-C9DF-4CE5-BBFB-D9F90EBF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27564"/>
            <a:ext cx="10515600" cy="178602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C6C8D-E499-46BF-B6AB-430F3F1CF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7078"/>
            <a:ext cx="10515600" cy="112969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9D38-360B-4856-B4B1-4C69778D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EAAFC7-780F-474A-9A12-F56764D1BD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48" y="6221973"/>
            <a:ext cx="2375540" cy="519649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5ED28EE9-9232-431E-A984-2EF3C4CE1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61" y="6485073"/>
            <a:ext cx="1484064" cy="206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341E4-5B98-4CDF-A22E-0644D1DDF6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97" y="6480787"/>
            <a:ext cx="517184" cy="207205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A48BFED2-FC8E-4FA0-80CF-F69BF784F5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60" y="6480786"/>
            <a:ext cx="1591335" cy="207206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98B39590-3826-497C-B663-446AF2DB8B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08" y="6485234"/>
            <a:ext cx="1454995" cy="2027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8C603A-74BB-4909-82C1-5473664887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8" y="6422849"/>
            <a:ext cx="1257147" cy="3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B11941-873F-4C4F-9442-1765DE82E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53701-9AEF-4D38-8784-B0E4C0B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9550-9E06-4994-9866-4C85E968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683"/>
            <a:ext cx="10515600" cy="4351338"/>
          </a:xfrm>
        </p:spPr>
        <p:txBody>
          <a:bodyPr>
            <a:normAutofit/>
          </a:bodyPr>
          <a:lstStyle>
            <a:lvl1pPr marL="282575" indent="-28257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BEC50B-DF6B-4F65-BB23-36C881C77E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1F280D8-D7FD-460D-8E3A-C513A0E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BD560B-83F5-469F-B61E-8ABED9A95805}"/>
              </a:ext>
            </a:extLst>
          </p:cNvPr>
          <p:cNvGrpSpPr/>
          <p:nvPr userDrawn="1"/>
        </p:nvGrpSpPr>
        <p:grpSpPr>
          <a:xfrm>
            <a:off x="314923" y="6395681"/>
            <a:ext cx="7366014" cy="348699"/>
            <a:chOff x="1029818" y="6204489"/>
            <a:chExt cx="7366014" cy="348699"/>
          </a:xfrm>
        </p:grpSpPr>
        <p:pic>
          <p:nvPicPr>
            <p:cNvPr id="29" name="Picture 2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23E2600-016E-4075-9C6A-C6121951E9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1266C4-6606-4CFC-BC73-A178DE3AFA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31" name="Picture 3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B01DE34-8C66-4957-8C47-6C25A1712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32" name="Picture 3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48AAD839-200E-434A-AF56-C56EAC6C5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BEFBEB2-65E4-4506-943C-B989851E8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01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1B0161-09A6-4B64-9273-47C634B78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53701-9AEF-4D38-8784-B0E4C0B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9550-9E06-4994-9866-4C85E968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683"/>
            <a:ext cx="10515600" cy="4351338"/>
          </a:xfrm>
        </p:spPr>
        <p:txBody>
          <a:bodyPr>
            <a:normAutofit/>
          </a:bodyPr>
          <a:lstStyle>
            <a:lvl1pPr marL="282575" indent="-28257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83BDE2-A567-4A34-9B94-0740E6BC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5AF479-B740-4C7C-A527-BF4581D7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9BC4F2E-3D21-431D-ABF3-AC3B52B0F3A2}"/>
              </a:ext>
            </a:extLst>
          </p:cNvPr>
          <p:cNvGrpSpPr/>
          <p:nvPr userDrawn="1"/>
        </p:nvGrpSpPr>
        <p:grpSpPr>
          <a:xfrm>
            <a:off x="314923" y="6395681"/>
            <a:ext cx="7366014" cy="348699"/>
            <a:chOff x="1029818" y="6204489"/>
            <a:chExt cx="7366014" cy="348699"/>
          </a:xfrm>
        </p:grpSpPr>
        <p:pic>
          <p:nvPicPr>
            <p:cNvPr id="23" name="Picture 22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88FE0469-F9BD-4452-B835-1C7737829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E4950EE-98E8-417D-99FD-C4FE1742E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25" name="Picture 2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A0ADAAF-48A6-41C3-9272-7D9EB1B2C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26" name="Picture 2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37CB5A1-C4C9-4DC5-A3EC-B9DFC9B1D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60CF480-FB54-4610-9676-62C4D3045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316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Ba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618E8B5-447F-444D-BA2C-4F2B55880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53701-9AEF-4D38-8784-B0E4C0B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65126"/>
            <a:ext cx="10172700" cy="989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9550-9E06-4994-9866-4C85E968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667683"/>
            <a:ext cx="10172700" cy="4351338"/>
          </a:xfrm>
        </p:spPr>
        <p:txBody>
          <a:bodyPr>
            <a:normAutofit/>
          </a:bodyPr>
          <a:lstStyle>
            <a:lvl1pPr marL="282575" indent="-28257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B5E4F1-2B65-4288-A8F6-2575B874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CDFA22-24B4-4502-B9BA-C33496B4A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1F3B98-BC4D-4703-BAFC-1259A8A14B43}"/>
              </a:ext>
            </a:extLst>
          </p:cNvPr>
          <p:cNvGrpSpPr/>
          <p:nvPr userDrawn="1"/>
        </p:nvGrpSpPr>
        <p:grpSpPr>
          <a:xfrm>
            <a:off x="1029818" y="6395681"/>
            <a:ext cx="7366014" cy="348699"/>
            <a:chOff x="1029818" y="6204489"/>
            <a:chExt cx="7366014" cy="348699"/>
          </a:xfrm>
        </p:grpSpPr>
        <p:pic>
          <p:nvPicPr>
            <p:cNvPr id="18" name="Picture 1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983F0CC-8863-4B87-B9F9-37DB6714B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7434C1-4431-4118-934D-6658EB5220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B9789C41-84CC-4460-A962-30A78A06F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1DCD124-2AF4-4520-9C83-2A76AA069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98F43EB-889D-4EE1-B518-CE9B8C6A7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35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44" userDrawn="1">
          <p15:clr>
            <a:srgbClr val="FBAE40"/>
          </p15:clr>
        </p15:guide>
        <p15:guide id="3" orient="horz" pos="648" userDrawn="1">
          <p15:clr>
            <a:srgbClr val="FBAE40"/>
          </p15:clr>
        </p15:guide>
        <p15:guide id="4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Ba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A64DF81-A8B1-4A1E-A2B7-7B76CF149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53701-9AEF-4D38-8784-B0E4C0B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138" y="365126"/>
            <a:ext cx="8585662" cy="989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9550-9E06-4994-9866-4C85E968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138" y="1667683"/>
            <a:ext cx="8585662" cy="4351338"/>
          </a:xfrm>
        </p:spPr>
        <p:txBody>
          <a:bodyPr>
            <a:normAutofit/>
          </a:bodyPr>
          <a:lstStyle>
            <a:lvl1pPr marL="282575" indent="-28257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5356F5-2427-49D0-AC12-5AE2F3E7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1AED36-5828-47C8-BB27-DFD65326F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4790BE-2ED4-47FB-8950-74C1EC869681}"/>
              </a:ext>
            </a:extLst>
          </p:cNvPr>
          <p:cNvGrpSpPr/>
          <p:nvPr userDrawn="1"/>
        </p:nvGrpSpPr>
        <p:grpSpPr>
          <a:xfrm>
            <a:off x="2412993" y="6395681"/>
            <a:ext cx="6867234" cy="348699"/>
            <a:chOff x="2412993" y="6395681"/>
            <a:chExt cx="6867234" cy="348699"/>
          </a:xfrm>
        </p:grpSpPr>
        <p:pic>
          <p:nvPicPr>
            <p:cNvPr id="24" name="Picture 2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FE4F9034-0DB8-453C-8DC6-FD2A1EBB1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993" y="6464719"/>
              <a:ext cx="1646561" cy="2294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7846CF-01C8-4297-BFFC-764CA6DB4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170" y="6459963"/>
              <a:ext cx="573812" cy="229893"/>
            </a:xfrm>
            <a:prstGeom prst="rect">
              <a:avLst/>
            </a:prstGeom>
          </p:spPr>
        </p:pic>
        <p:pic>
          <p:nvPicPr>
            <p:cNvPr id="26" name="Picture 2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68983F6-1182-47AE-A596-904775884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132" y="6459962"/>
              <a:ext cx="1765577" cy="229894"/>
            </a:xfrm>
            <a:prstGeom prst="rect">
              <a:avLst/>
            </a:prstGeom>
          </p:spPr>
        </p:pic>
        <p:pic>
          <p:nvPicPr>
            <p:cNvPr id="27" name="Picture 2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A9366B9B-1B79-44C7-A23A-12313E441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18" y="6464896"/>
              <a:ext cx="1614309" cy="2249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F299EB-3321-4DA5-BDED-3DD8255A85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316" y="6395681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52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728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648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Ba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270F4638-0415-4E5D-9B96-BB48B680B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53701-9AEF-4D38-8784-B0E4C0B0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365126"/>
            <a:ext cx="4256117" cy="6218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99550-9E06-4994-9866-4C85E968B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79211"/>
            <a:ext cx="6247014" cy="4351338"/>
          </a:xfrm>
        </p:spPr>
        <p:txBody>
          <a:bodyPr>
            <a:normAutofit/>
          </a:bodyPr>
          <a:lstStyle>
            <a:lvl1pPr marL="282575" indent="-282575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FCE643-33F0-47A2-A1C8-25650C44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07A66B-D8BF-41B2-A4B4-DBE118933D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5881151"/>
            <a:ext cx="2375540" cy="5196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C5E04B-6A3C-4D10-B118-F29C450FA693}"/>
              </a:ext>
            </a:extLst>
          </p:cNvPr>
          <p:cNvGrpSpPr/>
          <p:nvPr userDrawn="1"/>
        </p:nvGrpSpPr>
        <p:grpSpPr>
          <a:xfrm>
            <a:off x="4840309" y="6395681"/>
            <a:ext cx="6867234" cy="348699"/>
            <a:chOff x="2412993" y="6395681"/>
            <a:chExt cx="6867234" cy="348699"/>
          </a:xfrm>
        </p:grpSpPr>
        <p:pic>
          <p:nvPicPr>
            <p:cNvPr id="18" name="Picture 1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722F2604-259C-497C-8DA2-12F32C1677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993" y="6464719"/>
              <a:ext cx="1646561" cy="2294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4C06DD-D814-4401-BCE7-3FB889DECC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170" y="6459963"/>
              <a:ext cx="573812" cy="229893"/>
            </a:xfrm>
            <a:prstGeom prst="rect">
              <a:avLst/>
            </a:prstGeom>
          </p:spPr>
        </p:pic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B57765E-29F3-435D-8830-72E33D0085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132" y="6459962"/>
              <a:ext cx="1765577" cy="229894"/>
            </a:xfrm>
            <a:prstGeom prst="rect">
              <a:avLst/>
            </a:prstGeom>
          </p:spPr>
        </p:pic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540E7497-9480-4126-B5C0-F0D5E4AB4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18" y="6464896"/>
              <a:ext cx="1614309" cy="22495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150313-9774-4228-8DEE-08DFAE264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316" y="6395681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439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2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AEBB4A-1C43-4B98-9022-6ED649657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F8988-C55C-4DCF-AE67-65CF4DFE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7E6C-CC5C-45BD-94BC-FA0974D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7683"/>
            <a:ext cx="5181600" cy="4351338"/>
          </a:xfrm>
        </p:spPr>
        <p:txBody>
          <a:bodyPr/>
          <a:lstStyle>
            <a:lvl1pPr marL="282575" indent="-2825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79715-E402-418A-B6E0-10B3DCBD4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7683"/>
            <a:ext cx="5181600" cy="4351338"/>
          </a:xfrm>
        </p:spPr>
        <p:txBody>
          <a:bodyPr/>
          <a:lstStyle>
            <a:lvl1pPr marL="282575" indent="-2825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D593DD-5048-4096-8A3D-39B19B5E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3103AE-E86D-42A0-AA27-0C8F7FD636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0B9FC2-3696-40BB-AB97-250193879C90}"/>
              </a:ext>
            </a:extLst>
          </p:cNvPr>
          <p:cNvGrpSpPr/>
          <p:nvPr userDrawn="1"/>
        </p:nvGrpSpPr>
        <p:grpSpPr>
          <a:xfrm>
            <a:off x="314923" y="6395681"/>
            <a:ext cx="7366014" cy="348699"/>
            <a:chOff x="1029818" y="6204489"/>
            <a:chExt cx="7366014" cy="348699"/>
          </a:xfrm>
        </p:grpSpPr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58F9CB47-50C2-4AAD-BBA9-680704C149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D80BB9-1D2D-4FBC-BA68-D5BF880DD2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19" name="Picture 1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0887809F-C21A-4F75-AC50-ED7CB1C182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D60444B-6525-40ED-A017-9018B203D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C2F9FA-E57A-4CA2-B0F9-60F0B4B0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164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6C9B45-5549-4312-B105-12A7514A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F8988-C55C-4DCF-AE67-65CF4DFE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7E6C-CC5C-45BD-94BC-FA0974D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9370"/>
            <a:ext cx="5181600" cy="4351338"/>
          </a:xfrm>
        </p:spPr>
        <p:txBody>
          <a:bodyPr/>
          <a:lstStyle>
            <a:lvl1pPr marL="282575" indent="-2825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79715-E402-418A-B6E0-10B3DCBD4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9370"/>
            <a:ext cx="5181600" cy="4351338"/>
          </a:xfrm>
        </p:spPr>
        <p:txBody>
          <a:bodyPr/>
          <a:lstStyle>
            <a:lvl1pPr marL="282575" indent="-282575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2BB3DA5-3F65-4183-BAA1-54BCE66A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749" y="6625244"/>
            <a:ext cx="795251" cy="232756"/>
          </a:xfrm>
        </p:spPr>
        <p:txBody>
          <a:bodyPr/>
          <a:lstStyle/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CBF263-B47C-48BB-B936-34169B5E4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6221973"/>
            <a:ext cx="2375540" cy="5196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FB6EF9C-B361-45DA-A51E-D5073DEF2491}"/>
              </a:ext>
            </a:extLst>
          </p:cNvPr>
          <p:cNvGrpSpPr/>
          <p:nvPr userDrawn="1"/>
        </p:nvGrpSpPr>
        <p:grpSpPr>
          <a:xfrm>
            <a:off x="314923" y="6395681"/>
            <a:ext cx="7366014" cy="348699"/>
            <a:chOff x="1029818" y="6204489"/>
            <a:chExt cx="7366014" cy="348699"/>
          </a:xfrm>
        </p:grpSpPr>
        <p:pic>
          <p:nvPicPr>
            <p:cNvPr id="18" name="Picture 1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4A76254A-4C90-4E42-8EC1-97E9F6F0C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18" y="6273527"/>
              <a:ext cx="1646561" cy="2294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20673C-C7F5-474D-BDAE-4289791D9F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6268771"/>
              <a:ext cx="573812" cy="229893"/>
            </a:xfrm>
            <a:prstGeom prst="rect">
              <a:avLst/>
            </a:prstGeom>
          </p:spPr>
        </p:pic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B165BB2-E9BD-4ACB-AE41-2AFFA41D2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47" y="6268770"/>
              <a:ext cx="1765577" cy="229894"/>
            </a:xfrm>
            <a:prstGeom prst="rect">
              <a:avLst/>
            </a:prstGeom>
          </p:spPr>
        </p:pic>
        <p:pic>
          <p:nvPicPr>
            <p:cNvPr id="21" name="Picture 2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FAF4C2C9-F53B-4AD3-B97F-9F0E1622BC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23" y="6273704"/>
              <a:ext cx="1614309" cy="22495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5FB6D2-1787-42F4-BFDE-9C746C347D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26" y="6204489"/>
              <a:ext cx="1394797" cy="34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44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neycomb, yellow, outdoor object, orange&#10;&#10;Description automatically generated">
            <a:extLst>
              <a:ext uri="{FF2B5EF4-FFF2-40B4-BE49-F238E27FC236}">
                <a16:creationId xmlns:a16="http://schemas.microsoft.com/office/drawing/2014/main" id="{C2D24070-8E72-4C93-B2CE-6BC5E26701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FCB35-DDDA-4707-B90F-A5499FA2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1B7EB-2742-4F23-9F06-6ADC2EA54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C581-A390-4D76-A2B6-A8D151576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2149" y="6558742"/>
            <a:ext cx="2877589" cy="29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6EB9-02B2-48F9-B98C-437C176358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50" r:id="rId3"/>
    <p:sldLayoutId id="2147483660" r:id="rId4"/>
    <p:sldLayoutId id="2147483663" r:id="rId5"/>
    <p:sldLayoutId id="2147483662" r:id="rId6"/>
    <p:sldLayoutId id="2147483661" r:id="rId7"/>
    <p:sldLayoutId id="2147483652" r:id="rId8"/>
    <p:sldLayoutId id="2147483666" r:id="rId9"/>
    <p:sldLayoutId id="2147483665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1414A-6462-4151-B24D-5B8AB728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407"/>
            <a:ext cx="10515600" cy="13537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Presentation</a:t>
            </a:r>
            <a:br>
              <a:rPr lang="en-US" sz="3600" dirty="0"/>
            </a:br>
            <a:r>
              <a:rPr lang="en-US" sz="3600" dirty="0"/>
              <a:t>Title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273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eridge 01">
      <a:dk1>
        <a:sysClr val="windowText" lastClr="000000"/>
      </a:dk1>
      <a:lt1>
        <a:sysClr val="window" lastClr="FFFFFF"/>
      </a:lt1>
      <a:dk2>
        <a:srgbClr val="54585A"/>
      </a:dk2>
      <a:lt2>
        <a:srgbClr val="E7E6E6"/>
      </a:lt2>
      <a:accent1>
        <a:srgbClr val="0063A8"/>
      </a:accent1>
      <a:accent2>
        <a:srgbClr val="009561"/>
      </a:accent2>
      <a:accent3>
        <a:srgbClr val="7E4184"/>
      </a:accent3>
      <a:accent4>
        <a:srgbClr val="ECAA1F"/>
      </a:accent4>
      <a:accent5>
        <a:srgbClr val="D34728"/>
      </a:accent5>
      <a:accent6>
        <a:srgbClr val="40B4A6"/>
      </a:accent6>
      <a:hlink>
        <a:srgbClr val="231F20"/>
      </a:hlink>
      <a:folHlink>
        <a:srgbClr val="FCAD10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79055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Presentation Title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Gustafson</dc:creator>
  <cp:lastModifiedBy>Heather Tisdale</cp:lastModifiedBy>
  <cp:revision>203</cp:revision>
  <cp:lastPrinted>2019-10-15T21:26:42Z</cp:lastPrinted>
  <dcterms:created xsi:type="dcterms:W3CDTF">2019-07-23T17:12:36Z</dcterms:created>
  <dcterms:modified xsi:type="dcterms:W3CDTF">2021-04-19T21:27:25Z</dcterms:modified>
</cp:coreProperties>
</file>